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60" r:id="rId3"/>
    <p:sldId id="270" r:id="rId4"/>
    <p:sldId id="268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9"/>
    <a:srgbClr val="FFFFFF"/>
    <a:srgbClr val="FBEBCE"/>
    <a:srgbClr val="F8E2BD"/>
    <a:srgbClr val="9C020F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8159-E72A-45D5-A339-20B3A5A7584B}" type="datetimeFigureOut">
              <a:rPr lang="zh-CN" altLang="en-US" smtClean="0"/>
              <a:t>2023-07-11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94D0-57F0-4030-A2C1-60A85246C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2023年IC WORLD主视觉设计要求\0708\PPT封面.jpgPPT封面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" y="317"/>
            <a:ext cx="1219136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87702" y="1660203"/>
            <a:ext cx="4416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3326129" y="3507380"/>
            <a:ext cx="5539740" cy="1305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pic>
        <p:nvPicPr>
          <p:cNvPr id="9" name="图片 8" descr="矢量智能对象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525780"/>
            <a:ext cx="2651125" cy="46863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4E88A15-62F7-1CA8-6DE9-A5C5A5333709}"/>
              </a:ext>
            </a:extLst>
          </p:cNvPr>
          <p:cNvGrpSpPr/>
          <p:nvPr/>
        </p:nvGrpSpPr>
        <p:grpSpPr>
          <a:xfrm>
            <a:off x="9081770" y="470292"/>
            <a:ext cx="2653030" cy="567690"/>
            <a:chOff x="14620" y="417"/>
            <a:chExt cx="4077" cy="89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87C802F-C68E-7E31-E515-6EF4E20B7634}"/>
                </a:ext>
              </a:extLst>
            </p:cNvPr>
            <p:cNvSpPr/>
            <p:nvPr/>
          </p:nvSpPr>
          <p:spPr>
            <a:xfrm>
              <a:off x="14620" y="417"/>
              <a:ext cx="4004" cy="89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75000"/>
                    </a:schemeClr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2" name="文本框 0">
              <a:extLst>
                <a:ext uri="{FF2B5EF4-FFF2-40B4-BE49-F238E27FC236}">
                  <a16:creationId xmlns:a16="http://schemas.microsoft.com/office/drawing/2014/main" id="{92FD80CC-64B6-9A17-F020-BE2C82394724}"/>
                </a:ext>
              </a:extLst>
            </p:cNvPr>
            <p:cNvSpPr txBox="1"/>
            <p:nvPr/>
          </p:nvSpPr>
          <p:spPr>
            <a:xfrm>
              <a:off x="14620" y="574"/>
              <a:ext cx="4077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公司</a:t>
              </a:r>
              <a:r>
                <a:rPr lang="en-US" altLang="zh-CN" dirty="0">
                  <a:solidFill>
                    <a:schemeClr val="bg1"/>
                  </a:solidFill>
                </a:rPr>
                <a:t>logo</a:t>
              </a:r>
              <a:r>
                <a:rPr lang="zh-CN" altLang="en-US" dirty="0">
                  <a:solidFill>
                    <a:schemeClr val="bg1"/>
                  </a:solidFill>
                </a:rPr>
                <a:t>（勿超过边框）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59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005FDE3-62E3-BA43-0706-7E6B637B21D4}"/>
              </a:ext>
            </a:extLst>
          </p:cNvPr>
          <p:cNvGrpSpPr/>
          <p:nvPr/>
        </p:nvGrpSpPr>
        <p:grpSpPr>
          <a:xfrm>
            <a:off x="0" y="317"/>
            <a:ext cx="12191999" cy="6857365"/>
            <a:chOff x="0" y="317"/>
            <a:chExt cx="12191999" cy="6857365"/>
          </a:xfrm>
        </p:grpSpPr>
        <p:pic>
          <p:nvPicPr>
            <p:cNvPr id="3" name="图片 2" descr="C:\Users\Administrator\Desktop\2023年IC WORLD主视觉设计要求\0708\PPT封面.jpgPPT封面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8" y="317"/>
              <a:ext cx="12191365" cy="6857365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1428749"/>
              <a:ext cx="12191999" cy="3571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" name="Text Placeholder 4"/>
          <p:cNvSpPr txBox="1"/>
          <p:nvPr/>
        </p:nvSpPr>
        <p:spPr>
          <a:xfrm>
            <a:off x="5516516" y="1455565"/>
            <a:ext cx="4770484" cy="3228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rgbClr val="1D20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一、请输入章节标题</a:t>
            </a:r>
            <a:endParaRPr lang="en-US" altLang="zh-CN" sz="3600" dirty="0">
              <a:solidFill>
                <a:srgbClr val="1D20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rgbClr val="1D20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二、请输入章节标题</a:t>
            </a:r>
            <a:endParaRPr lang="en-US" altLang="zh-CN" sz="3600" dirty="0">
              <a:solidFill>
                <a:srgbClr val="1D20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rgbClr val="1D20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三、请输入章节标题</a:t>
            </a:r>
          </a:p>
        </p:txBody>
      </p:sp>
      <p:pic>
        <p:nvPicPr>
          <p:cNvPr id="9" name="图片 8" descr="矢量智能对象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525780"/>
            <a:ext cx="2651125" cy="4686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BF4C403-B5A2-EA04-435A-F944A03387A3}"/>
              </a:ext>
            </a:extLst>
          </p:cNvPr>
          <p:cNvSpPr txBox="1"/>
          <p:nvPr/>
        </p:nvSpPr>
        <p:spPr>
          <a:xfrm>
            <a:off x="1714269" y="2535403"/>
            <a:ext cx="2411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1D20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D7404CB-A1F5-A915-0096-0FC27367DB2B}"/>
              </a:ext>
            </a:extLst>
          </p:cNvPr>
          <p:cNvGrpSpPr/>
          <p:nvPr/>
        </p:nvGrpSpPr>
        <p:grpSpPr>
          <a:xfrm>
            <a:off x="9081770" y="470292"/>
            <a:ext cx="2653030" cy="567690"/>
            <a:chOff x="14620" y="417"/>
            <a:chExt cx="4077" cy="89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85ABB7-45BA-0CD2-8842-B1A36B79D0A5}"/>
                </a:ext>
              </a:extLst>
            </p:cNvPr>
            <p:cNvSpPr/>
            <p:nvPr/>
          </p:nvSpPr>
          <p:spPr>
            <a:xfrm>
              <a:off x="14620" y="417"/>
              <a:ext cx="4004" cy="89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75000"/>
                    </a:schemeClr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3" name="文本框 0">
              <a:extLst>
                <a:ext uri="{FF2B5EF4-FFF2-40B4-BE49-F238E27FC236}">
                  <a16:creationId xmlns:a16="http://schemas.microsoft.com/office/drawing/2014/main" id="{B14DE0E0-B3E7-FE9E-B11D-F1684658A0C3}"/>
                </a:ext>
              </a:extLst>
            </p:cNvPr>
            <p:cNvSpPr txBox="1"/>
            <p:nvPr/>
          </p:nvSpPr>
          <p:spPr>
            <a:xfrm>
              <a:off x="14620" y="574"/>
              <a:ext cx="4077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公司</a:t>
              </a:r>
              <a:r>
                <a:rPr lang="en-US" altLang="zh-CN" dirty="0">
                  <a:solidFill>
                    <a:schemeClr val="bg1"/>
                  </a:solidFill>
                </a:rPr>
                <a:t>logo</a:t>
              </a:r>
              <a:r>
                <a:rPr lang="zh-CN" altLang="en-US" dirty="0">
                  <a:solidFill>
                    <a:schemeClr val="bg1"/>
                  </a:solidFill>
                </a:rPr>
                <a:t>（勿超过边框）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AE5D0A-DE3F-5409-BE99-31812A1C7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6" name="文本框 0">
            <a:extLst>
              <a:ext uri="{FF2B5EF4-FFF2-40B4-BE49-F238E27FC236}">
                <a16:creationId xmlns:a16="http://schemas.microsoft.com/office/drawing/2014/main" id="{2037CF8B-184D-11D1-C479-1B2590EB43DB}"/>
              </a:ext>
            </a:extLst>
          </p:cNvPr>
          <p:cNvSpPr txBox="1"/>
          <p:nvPr/>
        </p:nvSpPr>
        <p:spPr>
          <a:xfrm>
            <a:off x="-66833" y="233105"/>
            <a:ext cx="34586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请输入章节标题</a:t>
            </a:r>
          </a:p>
        </p:txBody>
      </p:sp>
    </p:spTree>
    <p:extLst>
      <p:ext uri="{BB962C8B-B14F-4D97-AF65-F5344CB8AC3E}">
        <p14:creationId xmlns:p14="http://schemas.microsoft.com/office/powerpoint/2010/main" val="4328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2023年IC WORLD主视觉设计要求\PPT封面.jpgPPT封面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36" y="635"/>
            <a:ext cx="12190730" cy="685673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11F2329-6ADC-D1AA-1DE6-C28B37EE88DE}"/>
              </a:ext>
            </a:extLst>
          </p:cNvPr>
          <p:cNvSpPr/>
          <p:nvPr/>
        </p:nvSpPr>
        <p:spPr>
          <a:xfrm>
            <a:off x="1" y="1370102"/>
            <a:ext cx="12191999" cy="213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680710" y="-1587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矢量智能对象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" y="506730"/>
            <a:ext cx="2362835" cy="417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38522" y="1715074"/>
            <a:ext cx="3114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1D20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</a:p>
        </p:txBody>
      </p:sp>
      <p:sp>
        <p:nvSpPr>
          <p:cNvPr id="12" name="Text Placeholder 4"/>
          <p:cNvSpPr txBox="1"/>
          <p:nvPr/>
        </p:nvSpPr>
        <p:spPr>
          <a:xfrm>
            <a:off x="4538522" y="3789726"/>
            <a:ext cx="3114955" cy="1305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48e738c-07ce-453e-a3e8-9dd7920ada30"/>
  <p:tag name="COMMONDATA" val="eyJoZGlkIjoiNjgxZWU1ZWI0ODc2MmNiYTAzNGQxNjNiZWExNjJiYz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</Words>
  <Application>Microsoft Office PowerPoint</Application>
  <PresentationFormat>宽屏</PresentationFormat>
  <Paragraphs>15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 曦元</cp:lastModifiedBy>
  <cp:revision>34</cp:revision>
  <dcterms:created xsi:type="dcterms:W3CDTF">2023-07-04T04:38:00Z</dcterms:created>
  <dcterms:modified xsi:type="dcterms:W3CDTF">2023-07-11T07:42:53Z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32EBF29203CC4375919FD596CFCC9FEB_12</vt:lpwstr>
  </property>
  <property fmtid="{D5CDD505-2E9C-101B-9397-08002B2CF9AE}" pid="3" name="KSOProductBuildVer">
    <vt:lpwstr>2052-11.1.0.14309</vt:lpwstr>
  </property>
</Properties>
</file>